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56" r:id="rId2"/>
    <p:sldId id="258" r:id="rId3"/>
    <p:sldId id="259" r:id="rId4"/>
    <p:sldId id="260" r:id="rId5"/>
    <p:sldId id="261" r:id="rId6"/>
    <p:sldId id="266" r:id="rId7"/>
    <p:sldId id="267" r:id="rId8"/>
    <p:sldId id="264" r:id="rId9"/>
    <p:sldId id="265"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851"/>
    <p:restoredTop sz="92884"/>
  </p:normalViewPr>
  <p:slideViewPr>
    <p:cSldViewPr snapToGrid="0">
      <p:cViewPr varScale="1">
        <p:scale>
          <a:sx n="115" d="100"/>
          <a:sy n="115" d="100"/>
        </p:scale>
        <p:origin x="208"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handoutMaster" Target="handoutMasters/handout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2E64AE-26C2-4743-A715-8A70B9398F20}" type="datetimeFigureOut">
              <a:rPr lang="en-GB" smtClean="0"/>
              <a:t>01/12/2019</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GB" smtClean="0"/>
              <a:t>Advance Wireless Communications, Dr. Hamed Ahmadi</a:t>
            </a:r>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65EC98-2FCC-4BE7-B0A7-90B1340F9897}" type="slidenum">
              <a:rPr lang="en-GB" smtClean="0"/>
              <a:t>‹#›</a:t>
            </a:fld>
            <a:endParaRPr lang="en-GB"/>
          </a:p>
        </p:txBody>
      </p:sp>
    </p:spTree>
    <p:extLst>
      <p:ext uri="{BB962C8B-B14F-4D97-AF65-F5344CB8AC3E}">
        <p14:creationId xmlns:p14="http://schemas.microsoft.com/office/powerpoint/2010/main" val="4216311474"/>
      </p:ext>
    </p:extLst>
  </p:cSld>
  <p:clrMap bg1="lt1" tx1="dk1" bg2="lt2" tx2="dk2" accent1="accent1" accent2="accent2" accent3="accent3" accent4="accent4" accent5="accent5" accent6="accent6" hlink="hlink" folHlink="folHlink"/>
  <p:hf hdr="0" dt="0"/>
</p:handoutMaster>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4545A9-BB6A-4011-A83A-783756FB1A18}" type="datetimeFigureOut">
              <a:rPr lang="en-GB" smtClean="0"/>
              <a:t>01/12/2019</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GB" smtClean="0"/>
              <a:t>Advance Wireless Communications, Dr. Hamed Ahmadi</a:t>
            </a:r>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0BA559-FE9B-4B8A-A5C2-D168B43C1669}" type="slidenum">
              <a:rPr lang="en-GB" smtClean="0"/>
              <a:t>‹#›</a:t>
            </a:fld>
            <a:endParaRPr lang="en-GB"/>
          </a:p>
        </p:txBody>
      </p:sp>
    </p:spTree>
    <p:extLst>
      <p:ext uri="{BB962C8B-B14F-4D97-AF65-F5344CB8AC3E}">
        <p14:creationId xmlns:p14="http://schemas.microsoft.com/office/powerpoint/2010/main" val="2130058928"/>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6A0BA559-FE9B-4B8A-A5C2-D168B43C1669}" type="slidenum">
              <a:rPr lang="en-GB" smtClean="0"/>
              <a:t>1</a:t>
            </a:fld>
            <a:endParaRPr lang="en-GB"/>
          </a:p>
        </p:txBody>
      </p:sp>
      <p:sp>
        <p:nvSpPr>
          <p:cNvPr id="5" name="Footer Placeholder 4"/>
          <p:cNvSpPr>
            <a:spLocks noGrp="1"/>
          </p:cNvSpPr>
          <p:nvPr>
            <p:ph type="ftr" sz="quarter" idx="11"/>
          </p:nvPr>
        </p:nvSpPr>
        <p:spPr/>
        <p:txBody>
          <a:bodyPr/>
          <a:lstStyle/>
          <a:p>
            <a:r>
              <a:rPr lang="en-GB" smtClean="0"/>
              <a:t>Advance Wireless Communications, Dr. Hamed Ahmadi</a:t>
            </a:r>
            <a:endParaRPr lang="en-GB"/>
          </a:p>
        </p:txBody>
      </p:sp>
    </p:spTree>
    <p:extLst>
      <p:ext uri="{BB962C8B-B14F-4D97-AF65-F5344CB8AC3E}">
        <p14:creationId xmlns:p14="http://schemas.microsoft.com/office/powerpoint/2010/main" val="1765831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normAutofit/>
          </a:bodyPr>
          <a:lstStyle>
            <a:lvl1pPr algn="ctr">
              <a:defRPr sz="4400" b="1">
                <a:solidFill>
                  <a:srgbClr val="C00000"/>
                </a:solidFill>
              </a:defRPr>
            </a:lvl1pPr>
          </a:lstStyle>
          <a:p>
            <a:r>
              <a:rPr lang="en-US" dirty="0" smtClean="0"/>
              <a:t>Click to edit Master title style</a:t>
            </a:r>
            <a:endParaRPr lang="en-GB"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GB"/>
          </a:p>
        </p:txBody>
      </p:sp>
      <p:sp>
        <p:nvSpPr>
          <p:cNvPr id="5" name="Footer Placeholder 4"/>
          <p:cNvSpPr>
            <a:spLocks noGrp="1"/>
          </p:cNvSpPr>
          <p:nvPr>
            <p:ph type="ftr" sz="quarter" idx="11"/>
          </p:nvPr>
        </p:nvSpPr>
        <p:spPr>
          <a:xfrm>
            <a:off x="1143000" y="6440210"/>
            <a:ext cx="5704233" cy="365125"/>
          </a:xfrm>
        </p:spPr>
        <p:txBody>
          <a:bodyPr/>
          <a:lstStyle>
            <a:lvl1pPr>
              <a:defRPr sz="1100" b="0"/>
            </a:lvl1pPr>
          </a:lstStyle>
          <a:p>
            <a:pPr algn="l"/>
            <a:r>
              <a:rPr lang="en-GB" dirty="0" smtClean="0"/>
              <a:t>Advance Wireless Communications, </a:t>
            </a:r>
            <a:r>
              <a:rPr lang="en-GB" dirty="0" err="1" smtClean="0"/>
              <a:t>Dr.</a:t>
            </a:r>
            <a:r>
              <a:rPr lang="en-GB" dirty="0" smtClean="0"/>
              <a:t> Hamed Ahmadi</a:t>
            </a:r>
            <a:endParaRPr lang="en-GB" dirty="0"/>
          </a:p>
        </p:txBody>
      </p:sp>
      <p:pic>
        <p:nvPicPr>
          <p:cNvPr id="7" name="Picture 6"/>
          <p:cNvPicPr>
            <a:picLocks noChangeAspect="1"/>
          </p:cNvPicPr>
          <p:nvPr userDrawn="1"/>
        </p:nvPicPr>
        <p:blipFill>
          <a:blip r:embed="rId2"/>
          <a:stretch>
            <a:fillRect/>
          </a:stretch>
        </p:blipFill>
        <p:spPr>
          <a:xfrm>
            <a:off x="49582" y="6228522"/>
            <a:ext cx="1093418" cy="629478"/>
          </a:xfrm>
          <a:prstGeom prst="rect">
            <a:avLst/>
          </a:prstGeom>
        </p:spPr>
      </p:pic>
    </p:spTree>
    <p:extLst>
      <p:ext uri="{BB962C8B-B14F-4D97-AF65-F5344CB8AC3E}">
        <p14:creationId xmlns:p14="http://schemas.microsoft.com/office/powerpoint/2010/main" val="287297999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smtClean="0"/>
              <a:t>Advance Wireless Communications, Dr. Hamed Ahmadi</a:t>
            </a:r>
            <a:endParaRPr lang="en-GB"/>
          </a:p>
        </p:txBody>
      </p:sp>
      <p:sp>
        <p:nvSpPr>
          <p:cNvPr id="6" name="Slide Number Placeholder 5"/>
          <p:cNvSpPr>
            <a:spLocks noGrp="1"/>
          </p:cNvSpPr>
          <p:nvPr>
            <p:ph type="sldNum" sz="quarter" idx="12"/>
          </p:nvPr>
        </p:nvSpPr>
        <p:spPr/>
        <p:txBody>
          <a:bodyPr/>
          <a:lstStyle/>
          <a:p>
            <a:fld id="{C4F03884-1DF1-4AED-84B4-D8BD56E012BB}" type="slidenum">
              <a:rPr lang="en-GB" smtClean="0"/>
              <a:t>‹#›</a:t>
            </a:fld>
            <a:endParaRPr lang="en-GB"/>
          </a:p>
        </p:txBody>
      </p:sp>
    </p:spTree>
    <p:extLst>
      <p:ext uri="{BB962C8B-B14F-4D97-AF65-F5344CB8AC3E}">
        <p14:creationId xmlns:p14="http://schemas.microsoft.com/office/powerpoint/2010/main" val="3448312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365125"/>
            <a:ext cx="1478756"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71488" y="365125"/>
            <a:ext cx="4321969"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smtClean="0"/>
              <a:t>Advance Wireless Communications, Dr. Hamed Ahmadi</a:t>
            </a:r>
            <a:endParaRPr lang="en-GB"/>
          </a:p>
        </p:txBody>
      </p:sp>
      <p:sp>
        <p:nvSpPr>
          <p:cNvPr id="6" name="Slide Number Placeholder 5"/>
          <p:cNvSpPr>
            <a:spLocks noGrp="1"/>
          </p:cNvSpPr>
          <p:nvPr>
            <p:ph type="sldNum" sz="quarter" idx="12"/>
          </p:nvPr>
        </p:nvSpPr>
        <p:spPr/>
        <p:txBody>
          <a:bodyPr/>
          <a:lstStyle/>
          <a:p>
            <a:fld id="{C4F03884-1DF1-4AED-84B4-D8BD56E012BB}" type="slidenum">
              <a:rPr lang="en-GB" smtClean="0"/>
              <a:t>‹#›</a:t>
            </a:fld>
            <a:endParaRPr lang="en-GB"/>
          </a:p>
        </p:txBody>
      </p:sp>
    </p:spTree>
    <p:extLst>
      <p:ext uri="{BB962C8B-B14F-4D97-AF65-F5344CB8AC3E}">
        <p14:creationId xmlns:p14="http://schemas.microsoft.com/office/powerpoint/2010/main" val="3898530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236816"/>
            <a:ext cx="7886700" cy="929376"/>
          </a:xfrm>
        </p:spPr>
        <p:txBody>
          <a:bodyPr>
            <a:normAutofit/>
          </a:bodyPr>
          <a:lstStyle>
            <a:lvl1pPr>
              <a:defRPr sz="3600" b="1">
                <a:solidFill>
                  <a:srgbClr val="C00000"/>
                </a:solidFill>
              </a:defRPr>
            </a:lvl1pPr>
          </a:lstStyle>
          <a:p>
            <a:r>
              <a:rPr lang="en-US" dirty="0" smtClean="0"/>
              <a:t>Click to edit Master title style</a:t>
            </a:r>
            <a:endParaRPr lang="en-GB" dirty="0"/>
          </a:p>
        </p:txBody>
      </p:sp>
      <p:sp>
        <p:nvSpPr>
          <p:cNvPr id="3" name="Content Placeholder 2"/>
          <p:cNvSpPr>
            <a:spLocks noGrp="1"/>
          </p:cNvSpPr>
          <p:nvPr>
            <p:ph idx="1"/>
          </p:nvPr>
        </p:nvSpPr>
        <p:spPr>
          <a:xfrm>
            <a:off x="628650" y="1377880"/>
            <a:ext cx="7886700" cy="479908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6" name="Slide Number Placeholder 5"/>
          <p:cNvSpPr>
            <a:spLocks noGrp="1"/>
          </p:cNvSpPr>
          <p:nvPr>
            <p:ph type="sldNum" sz="quarter" idx="12"/>
          </p:nvPr>
        </p:nvSpPr>
        <p:spPr/>
        <p:txBody>
          <a:bodyPr/>
          <a:lstStyle/>
          <a:p>
            <a:fld id="{C4F03884-1DF1-4AED-84B4-D8BD56E012BB}" type="slidenum">
              <a:rPr lang="en-GB" smtClean="0"/>
              <a:t>‹#›</a:t>
            </a:fld>
            <a:endParaRPr lang="en-GB"/>
          </a:p>
        </p:txBody>
      </p:sp>
      <p:sp>
        <p:nvSpPr>
          <p:cNvPr id="7" name="Footer Placeholder 4"/>
          <p:cNvSpPr txBox="1">
            <a:spLocks/>
          </p:cNvSpPr>
          <p:nvPr userDrawn="1"/>
        </p:nvSpPr>
        <p:spPr>
          <a:xfrm>
            <a:off x="1143000" y="6440210"/>
            <a:ext cx="5704233" cy="365125"/>
          </a:xfrm>
          <a:prstGeom prst="rect">
            <a:avLst/>
          </a:prstGeom>
        </p:spPr>
        <p:txBody>
          <a:bodyPr vert="horz" lIns="91440" tIns="45720" rIns="91440" bIns="45720" rtlCol="0" anchor="ctr"/>
          <a:lstStyle>
            <a:defPPr>
              <a:defRPr lang="en-US"/>
            </a:defPPr>
            <a:lvl1pPr marL="0" algn="ctr" defTabSz="914400" rtl="0" eaLnBrk="1" latinLnBrk="0" hangingPunct="1">
              <a:defRPr sz="1100" b="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GB" dirty="0" smtClean="0"/>
              <a:t>Advance Wireless Communications, Dr Avishek</a:t>
            </a:r>
            <a:r>
              <a:rPr lang="en-GB" baseline="0" dirty="0" smtClean="0"/>
              <a:t> Nag</a:t>
            </a:r>
            <a:endParaRPr lang="en-GB" dirty="0"/>
          </a:p>
        </p:txBody>
      </p:sp>
      <p:pic>
        <p:nvPicPr>
          <p:cNvPr id="8" name="Picture 7"/>
          <p:cNvPicPr>
            <a:picLocks noChangeAspect="1"/>
          </p:cNvPicPr>
          <p:nvPr userDrawn="1"/>
        </p:nvPicPr>
        <p:blipFill>
          <a:blip r:embed="rId2"/>
          <a:stretch>
            <a:fillRect/>
          </a:stretch>
        </p:blipFill>
        <p:spPr>
          <a:xfrm>
            <a:off x="49582" y="6228522"/>
            <a:ext cx="1093418" cy="629478"/>
          </a:xfrm>
          <a:prstGeom prst="rect">
            <a:avLst/>
          </a:prstGeom>
        </p:spPr>
      </p:pic>
    </p:spTree>
    <p:extLst>
      <p:ext uri="{BB962C8B-B14F-4D97-AF65-F5344CB8AC3E}">
        <p14:creationId xmlns:p14="http://schemas.microsoft.com/office/powerpoint/2010/main" val="354879475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GB"/>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smtClean="0"/>
              <a:t>Advance Wireless Communications, Dr. Hamed Ahmadi</a:t>
            </a:r>
            <a:endParaRPr lang="en-GB"/>
          </a:p>
        </p:txBody>
      </p:sp>
      <p:sp>
        <p:nvSpPr>
          <p:cNvPr id="6" name="Slide Number Placeholder 5"/>
          <p:cNvSpPr>
            <a:spLocks noGrp="1"/>
          </p:cNvSpPr>
          <p:nvPr>
            <p:ph type="sldNum" sz="quarter" idx="12"/>
          </p:nvPr>
        </p:nvSpPr>
        <p:spPr/>
        <p:txBody>
          <a:bodyPr/>
          <a:lstStyle/>
          <a:p>
            <a:fld id="{C4F03884-1DF1-4AED-84B4-D8BD56E012BB}" type="slidenum">
              <a:rPr lang="en-GB" smtClean="0"/>
              <a:t>‹#›</a:t>
            </a:fld>
            <a:endParaRPr lang="en-GB"/>
          </a:p>
        </p:txBody>
      </p:sp>
    </p:spTree>
    <p:extLst>
      <p:ext uri="{BB962C8B-B14F-4D97-AF65-F5344CB8AC3E}">
        <p14:creationId xmlns:p14="http://schemas.microsoft.com/office/powerpoint/2010/main" val="31178577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71487" y="1825625"/>
            <a:ext cx="2900363"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3486150" y="1825625"/>
            <a:ext cx="2900363"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endParaRPr lang="en-GB"/>
          </a:p>
        </p:txBody>
      </p:sp>
      <p:sp>
        <p:nvSpPr>
          <p:cNvPr id="6" name="Footer Placeholder 5"/>
          <p:cNvSpPr>
            <a:spLocks noGrp="1"/>
          </p:cNvSpPr>
          <p:nvPr>
            <p:ph type="ftr" sz="quarter" idx="11"/>
          </p:nvPr>
        </p:nvSpPr>
        <p:spPr/>
        <p:txBody>
          <a:bodyPr/>
          <a:lstStyle/>
          <a:p>
            <a:r>
              <a:rPr lang="en-GB" smtClean="0"/>
              <a:t>Advance Wireless Communications, Dr. Hamed Ahmadi</a:t>
            </a:r>
            <a:endParaRPr lang="en-GB"/>
          </a:p>
        </p:txBody>
      </p:sp>
      <p:sp>
        <p:nvSpPr>
          <p:cNvPr id="7" name="Slide Number Placeholder 6"/>
          <p:cNvSpPr>
            <a:spLocks noGrp="1"/>
          </p:cNvSpPr>
          <p:nvPr>
            <p:ph type="sldNum" sz="quarter" idx="12"/>
          </p:nvPr>
        </p:nvSpPr>
        <p:spPr/>
        <p:txBody>
          <a:bodyPr/>
          <a:lstStyle/>
          <a:p>
            <a:fld id="{C4F03884-1DF1-4AED-84B4-D8BD56E012BB}" type="slidenum">
              <a:rPr lang="en-GB" smtClean="0"/>
              <a:t>‹#›</a:t>
            </a:fld>
            <a:endParaRPr lang="en-GB"/>
          </a:p>
        </p:txBody>
      </p:sp>
    </p:spTree>
    <p:extLst>
      <p:ext uri="{BB962C8B-B14F-4D97-AF65-F5344CB8AC3E}">
        <p14:creationId xmlns:p14="http://schemas.microsoft.com/office/powerpoint/2010/main" val="8719006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endParaRPr lang="en-GB"/>
          </a:p>
        </p:txBody>
      </p:sp>
      <p:sp>
        <p:nvSpPr>
          <p:cNvPr id="8" name="Footer Placeholder 7"/>
          <p:cNvSpPr>
            <a:spLocks noGrp="1"/>
          </p:cNvSpPr>
          <p:nvPr>
            <p:ph type="ftr" sz="quarter" idx="11"/>
          </p:nvPr>
        </p:nvSpPr>
        <p:spPr/>
        <p:txBody>
          <a:bodyPr/>
          <a:lstStyle/>
          <a:p>
            <a:r>
              <a:rPr lang="en-GB" smtClean="0"/>
              <a:t>Advance Wireless Communications, Dr. Hamed Ahmadi</a:t>
            </a:r>
            <a:endParaRPr lang="en-GB"/>
          </a:p>
        </p:txBody>
      </p:sp>
      <p:sp>
        <p:nvSpPr>
          <p:cNvPr id="9" name="Slide Number Placeholder 8"/>
          <p:cNvSpPr>
            <a:spLocks noGrp="1"/>
          </p:cNvSpPr>
          <p:nvPr>
            <p:ph type="sldNum" sz="quarter" idx="12"/>
          </p:nvPr>
        </p:nvSpPr>
        <p:spPr/>
        <p:txBody>
          <a:bodyPr/>
          <a:lstStyle/>
          <a:p>
            <a:fld id="{C4F03884-1DF1-4AED-84B4-D8BD56E012BB}" type="slidenum">
              <a:rPr lang="en-GB" smtClean="0"/>
              <a:t>‹#›</a:t>
            </a:fld>
            <a:endParaRPr lang="en-GB"/>
          </a:p>
        </p:txBody>
      </p:sp>
    </p:spTree>
    <p:extLst>
      <p:ext uri="{BB962C8B-B14F-4D97-AF65-F5344CB8AC3E}">
        <p14:creationId xmlns:p14="http://schemas.microsoft.com/office/powerpoint/2010/main" val="763113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endParaRPr lang="en-GB"/>
          </a:p>
        </p:txBody>
      </p:sp>
      <p:sp>
        <p:nvSpPr>
          <p:cNvPr id="4" name="Footer Placeholder 3"/>
          <p:cNvSpPr>
            <a:spLocks noGrp="1"/>
          </p:cNvSpPr>
          <p:nvPr>
            <p:ph type="ftr" sz="quarter" idx="11"/>
          </p:nvPr>
        </p:nvSpPr>
        <p:spPr/>
        <p:txBody>
          <a:bodyPr/>
          <a:lstStyle/>
          <a:p>
            <a:r>
              <a:rPr lang="en-GB" dirty="0" smtClean="0"/>
              <a:t>Advance Wireless Communications, Dr Avishek Nag</a:t>
            </a:r>
            <a:endParaRPr lang="en-GB" dirty="0"/>
          </a:p>
        </p:txBody>
      </p:sp>
      <p:sp>
        <p:nvSpPr>
          <p:cNvPr id="5" name="Slide Number Placeholder 4"/>
          <p:cNvSpPr>
            <a:spLocks noGrp="1"/>
          </p:cNvSpPr>
          <p:nvPr>
            <p:ph type="sldNum" sz="quarter" idx="12"/>
          </p:nvPr>
        </p:nvSpPr>
        <p:spPr/>
        <p:txBody>
          <a:bodyPr/>
          <a:lstStyle/>
          <a:p>
            <a:fld id="{C4F03884-1DF1-4AED-84B4-D8BD56E012BB}" type="slidenum">
              <a:rPr lang="en-GB" smtClean="0"/>
              <a:t>‹#›</a:t>
            </a:fld>
            <a:endParaRPr lang="en-GB"/>
          </a:p>
        </p:txBody>
      </p:sp>
    </p:spTree>
    <p:extLst>
      <p:ext uri="{BB962C8B-B14F-4D97-AF65-F5344CB8AC3E}">
        <p14:creationId xmlns:p14="http://schemas.microsoft.com/office/powerpoint/2010/main" val="864387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GB"/>
          </a:p>
        </p:txBody>
      </p:sp>
      <p:sp>
        <p:nvSpPr>
          <p:cNvPr id="3" name="Footer Placeholder 2"/>
          <p:cNvSpPr>
            <a:spLocks noGrp="1"/>
          </p:cNvSpPr>
          <p:nvPr>
            <p:ph type="ftr" sz="quarter" idx="11"/>
          </p:nvPr>
        </p:nvSpPr>
        <p:spPr/>
        <p:txBody>
          <a:bodyPr/>
          <a:lstStyle/>
          <a:p>
            <a:r>
              <a:rPr lang="en-GB" smtClean="0"/>
              <a:t>Advance Wireless Communications, Dr. Hamed Ahmadi</a:t>
            </a:r>
            <a:endParaRPr lang="en-GB"/>
          </a:p>
        </p:txBody>
      </p:sp>
      <p:sp>
        <p:nvSpPr>
          <p:cNvPr id="4" name="Slide Number Placeholder 3"/>
          <p:cNvSpPr>
            <a:spLocks noGrp="1"/>
          </p:cNvSpPr>
          <p:nvPr>
            <p:ph type="sldNum" sz="quarter" idx="12"/>
          </p:nvPr>
        </p:nvSpPr>
        <p:spPr/>
        <p:txBody>
          <a:bodyPr/>
          <a:lstStyle/>
          <a:p>
            <a:fld id="{C4F03884-1DF1-4AED-84B4-D8BD56E012BB}" type="slidenum">
              <a:rPr lang="en-GB" smtClean="0"/>
              <a:t>‹#›</a:t>
            </a:fld>
            <a:endParaRPr lang="en-GB"/>
          </a:p>
        </p:txBody>
      </p:sp>
    </p:spTree>
    <p:extLst>
      <p:ext uri="{BB962C8B-B14F-4D97-AF65-F5344CB8AC3E}">
        <p14:creationId xmlns:p14="http://schemas.microsoft.com/office/powerpoint/2010/main" val="118692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GB"/>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GB"/>
          </a:p>
        </p:txBody>
      </p:sp>
      <p:sp>
        <p:nvSpPr>
          <p:cNvPr id="6" name="Footer Placeholder 5"/>
          <p:cNvSpPr>
            <a:spLocks noGrp="1"/>
          </p:cNvSpPr>
          <p:nvPr>
            <p:ph type="ftr" sz="quarter" idx="11"/>
          </p:nvPr>
        </p:nvSpPr>
        <p:spPr/>
        <p:txBody>
          <a:bodyPr/>
          <a:lstStyle/>
          <a:p>
            <a:r>
              <a:rPr lang="en-GB" smtClean="0"/>
              <a:t>Advance Wireless Communications, Dr. Hamed Ahmadi</a:t>
            </a:r>
            <a:endParaRPr lang="en-GB"/>
          </a:p>
        </p:txBody>
      </p:sp>
      <p:sp>
        <p:nvSpPr>
          <p:cNvPr id="7" name="Slide Number Placeholder 6"/>
          <p:cNvSpPr>
            <a:spLocks noGrp="1"/>
          </p:cNvSpPr>
          <p:nvPr>
            <p:ph type="sldNum" sz="quarter" idx="12"/>
          </p:nvPr>
        </p:nvSpPr>
        <p:spPr/>
        <p:txBody>
          <a:bodyPr/>
          <a:lstStyle/>
          <a:p>
            <a:fld id="{C4F03884-1DF1-4AED-84B4-D8BD56E012BB}" type="slidenum">
              <a:rPr lang="en-GB" smtClean="0"/>
              <a:t>‹#›</a:t>
            </a:fld>
            <a:endParaRPr lang="en-GB"/>
          </a:p>
        </p:txBody>
      </p:sp>
    </p:spTree>
    <p:extLst>
      <p:ext uri="{BB962C8B-B14F-4D97-AF65-F5344CB8AC3E}">
        <p14:creationId xmlns:p14="http://schemas.microsoft.com/office/powerpoint/2010/main" val="1867253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GB"/>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GB"/>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GB"/>
          </a:p>
        </p:txBody>
      </p:sp>
      <p:sp>
        <p:nvSpPr>
          <p:cNvPr id="6" name="Footer Placeholder 5"/>
          <p:cNvSpPr>
            <a:spLocks noGrp="1"/>
          </p:cNvSpPr>
          <p:nvPr>
            <p:ph type="ftr" sz="quarter" idx="11"/>
          </p:nvPr>
        </p:nvSpPr>
        <p:spPr/>
        <p:txBody>
          <a:bodyPr/>
          <a:lstStyle/>
          <a:p>
            <a:r>
              <a:rPr lang="en-GB" smtClean="0"/>
              <a:t>Advance Wireless Communications, Dr. Hamed Ahmadi</a:t>
            </a:r>
            <a:endParaRPr lang="en-GB"/>
          </a:p>
        </p:txBody>
      </p:sp>
      <p:sp>
        <p:nvSpPr>
          <p:cNvPr id="7" name="Slide Number Placeholder 6"/>
          <p:cNvSpPr>
            <a:spLocks noGrp="1"/>
          </p:cNvSpPr>
          <p:nvPr>
            <p:ph type="sldNum" sz="quarter" idx="12"/>
          </p:nvPr>
        </p:nvSpPr>
        <p:spPr/>
        <p:txBody>
          <a:bodyPr/>
          <a:lstStyle/>
          <a:p>
            <a:fld id="{C4F03884-1DF1-4AED-84B4-D8BD56E012BB}" type="slidenum">
              <a:rPr lang="en-GB" smtClean="0"/>
              <a:t>‹#›</a:t>
            </a:fld>
            <a:endParaRPr lang="en-GB"/>
          </a:p>
        </p:txBody>
      </p:sp>
    </p:spTree>
    <p:extLst>
      <p:ext uri="{BB962C8B-B14F-4D97-AF65-F5344CB8AC3E}">
        <p14:creationId xmlns:p14="http://schemas.microsoft.com/office/powerpoint/2010/main" val="115239441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GB" smtClean="0"/>
              <a:t>Advance Wireless Communications, Dr. Hamed Ahmadi</a:t>
            </a:r>
            <a:endParaRPr lang="en-GB"/>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4F03884-1DF1-4AED-84B4-D8BD56E012BB}" type="slidenum">
              <a:rPr lang="en-GB" smtClean="0"/>
              <a:t>‹#›</a:t>
            </a:fld>
            <a:endParaRPr lang="en-GB"/>
          </a:p>
        </p:txBody>
      </p:sp>
    </p:spTree>
    <p:extLst>
      <p:ext uri="{BB962C8B-B14F-4D97-AF65-F5344CB8AC3E}">
        <p14:creationId xmlns:p14="http://schemas.microsoft.com/office/powerpoint/2010/main" val="9753057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Hamed.ahmadi@ucd.i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 Id="rId3" Type="http://schemas.openxmlformats.org/officeDocument/2006/relationships/image" Target="../media/image3.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7" Type="http://schemas.openxmlformats.org/officeDocument/2006/relationships/image" Target="../media/image11.emf"/><Relationship Id="rId8" Type="http://schemas.openxmlformats.org/officeDocument/2006/relationships/image" Target="../media/image12.emf"/><Relationship Id="rId9"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 Id="rId3" Type="http://schemas.openxmlformats.org/officeDocument/2006/relationships/image" Target="../media/image15.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 Id="rId3" Type="http://schemas.openxmlformats.org/officeDocument/2006/relationships/image" Target="../media/image1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b="1" dirty="0" smtClean="0"/>
              <a:t>Tutorial 2</a:t>
            </a:r>
            <a:endParaRPr lang="en-GB" b="1" dirty="0"/>
          </a:p>
        </p:txBody>
      </p:sp>
      <p:sp>
        <p:nvSpPr>
          <p:cNvPr id="3" name="Subtitle 2"/>
          <p:cNvSpPr>
            <a:spLocks noGrp="1"/>
          </p:cNvSpPr>
          <p:nvPr>
            <p:ph type="subTitle" idx="1"/>
          </p:nvPr>
        </p:nvSpPr>
        <p:spPr/>
        <p:txBody>
          <a:bodyPr/>
          <a:lstStyle/>
          <a:p>
            <a:endParaRPr lang="en-GB" dirty="0" smtClean="0"/>
          </a:p>
          <a:p>
            <a:r>
              <a:rPr lang="en-IE" kern="0" dirty="0"/>
              <a:t>Dr </a:t>
            </a:r>
            <a:r>
              <a:rPr lang="en-IE" kern="0" dirty="0" smtClean="0"/>
              <a:t>Avishek Nag</a:t>
            </a:r>
            <a:endParaRPr lang="en-IE" kern="0" dirty="0"/>
          </a:p>
          <a:p>
            <a:r>
              <a:rPr lang="en-IE" kern="0" dirty="0" smtClean="0"/>
              <a:t>(</a:t>
            </a:r>
            <a:r>
              <a:rPr lang="en-IE" kern="0" dirty="0" smtClean="0">
                <a:hlinkClick r:id="rId3"/>
              </a:rPr>
              <a:t>avishek.nag@ucd.ie</a:t>
            </a:r>
            <a:r>
              <a:rPr lang="en-IE" kern="0" dirty="0"/>
              <a:t>)</a:t>
            </a:r>
          </a:p>
        </p:txBody>
      </p:sp>
      <p:sp>
        <p:nvSpPr>
          <p:cNvPr id="4" name="TextBox 3"/>
          <p:cNvSpPr txBox="1"/>
          <p:nvPr/>
        </p:nvSpPr>
        <p:spPr>
          <a:xfrm>
            <a:off x="1850571" y="1030288"/>
            <a:ext cx="5442857" cy="369332"/>
          </a:xfrm>
          <a:prstGeom prst="rect">
            <a:avLst/>
          </a:prstGeom>
          <a:noFill/>
        </p:spPr>
        <p:txBody>
          <a:bodyPr wrap="square" rtlCol="0">
            <a:spAutoFit/>
          </a:bodyPr>
          <a:lstStyle/>
          <a:p>
            <a:pPr algn="ctr"/>
            <a:r>
              <a:rPr lang="en-GB" b="1" dirty="0" smtClean="0"/>
              <a:t>EEEN3008J: Advance wireless communications</a:t>
            </a:r>
            <a:endParaRPr lang="en-GB" b="1" dirty="0"/>
          </a:p>
        </p:txBody>
      </p:sp>
    </p:spTree>
    <p:extLst>
      <p:ext uri="{BB962C8B-B14F-4D97-AF65-F5344CB8AC3E}">
        <p14:creationId xmlns:p14="http://schemas.microsoft.com/office/powerpoint/2010/main" val="18926799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1</a:t>
            </a:r>
            <a:endParaRPr lang="en-US" dirty="0"/>
          </a:p>
        </p:txBody>
      </p:sp>
      <p:sp>
        <p:nvSpPr>
          <p:cNvPr id="4" name="Slide Number Placeholder 3"/>
          <p:cNvSpPr>
            <a:spLocks noGrp="1"/>
          </p:cNvSpPr>
          <p:nvPr>
            <p:ph type="sldNum" sz="quarter" idx="12"/>
          </p:nvPr>
        </p:nvSpPr>
        <p:spPr/>
        <p:txBody>
          <a:bodyPr/>
          <a:lstStyle/>
          <a:p>
            <a:fld id="{C4F03884-1DF1-4AED-84B4-D8BD56E012BB}" type="slidenum">
              <a:rPr lang="en-GB" smtClean="0"/>
              <a:t>2</a:t>
            </a:fld>
            <a:endParaRPr lang="en-GB"/>
          </a:p>
        </p:txBody>
      </p:sp>
      <p:pic>
        <p:nvPicPr>
          <p:cNvPr id="3" name="Picture 2"/>
          <p:cNvPicPr>
            <a:picLocks noChangeAspect="1"/>
          </p:cNvPicPr>
          <p:nvPr/>
        </p:nvPicPr>
        <p:blipFill>
          <a:blip r:embed="rId2"/>
          <a:stretch>
            <a:fillRect/>
          </a:stretch>
        </p:blipFill>
        <p:spPr>
          <a:xfrm>
            <a:off x="580111" y="1953312"/>
            <a:ext cx="7848600" cy="3924300"/>
          </a:xfrm>
          <a:prstGeom prst="rect">
            <a:avLst/>
          </a:prstGeom>
        </p:spPr>
      </p:pic>
      <p:pic>
        <p:nvPicPr>
          <p:cNvPr id="6" name="Picture 5"/>
          <p:cNvPicPr>
            <a:picLocks noChangeAspect="1"/>
          </p:cNvPicPr>
          <p:nvPr/>
        </p:nvPicPr>
        <p:blipFill>
          <a:blip r:embed="rId3"/>
          <a:stretch>
            <a:fillRect/>
          </a:stretch>
        </p:blipFill>
        <p:spPr>
          <a:xfrm>
            <a:off x="628650" y="5813401"/>
            <a:ext cx="7751523" cy="725512"/>
          </a:xfrm>
          <a:prstGeom prst="rect">
            <a:avLst/>
          </a:prstGeom>
        </p:spPr>
      </p:pic>
      <p:sp>
        <p:nvSpPr>
          <p:cNvPr id="5" name="Rectangle 4"/>
          <p:cNvSpPr/>
          <p:nvPr/>
        </p:nvSpPr>
        <p:spPr>
          <a:xfrm>
            <a:off x="580111" y="874408"/>
            <a:ext cx="8717280" cy="1200329"/>
          </a:xfrm>
          <a:prstGeom prst="rect">
            <a:avLst/>
          </a:prstGeom>
        </p:spPr>
        <p:txBody>
          <a:bodyPr wrap="square">
            <a:spAutoFit/>
          </a:bodyPr>
          <a:lstStyle/>
          <a:p>
            <a:r>
              <a:rPr lang="en-US" dirty="0">
                <a:latin typeface="Times" charset="0"/>
              </a:rPr>
              <a:t>There are seven logical channels, all using DSSS with a spreading code of 7 bits. Assume that all sources are synchronized. </a:t>
            </a:r>
            <a:r>
              <a:rPr lang="en-US" dirty="0" smtClean="0">
                <a:latin typeface="Times" charset="0"/>
              </a:rPr>
              <a:t>To </a:t>
            </a:r>
            <a:r>
              <a:rPr lang="en-US" dirty="0">
                <a:latin typeface="Times" charset="0"/>
              </a:rPr>
              <a:t>decode a given channel, the receiver multiplies the incoming composite signal by the spreading code for that channel, sums the result, and assigns binary 1 for a positive value and binary 0 for a negative value. </a:t>
            </a:r>
            <a:endParaRPr lang="en-US" dirty="0"/>
          </a:p>
        </p:txBody>
      </p:sp>
    </p:spTree>
    <p:extLst>
      <p:ext uri="{BB962C8B-B14F-4D97-AF65-F5344CB8AC3E}">
        <p14:creationId xmlns:p14="http://schemas.microsoft.com/office/powerpoint/2010/main" val="19210097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to Problem 1</a:t>
            </a:r>
            <a:endParaRPr lang="en-US" dirty="0"/>
          </a:p>
        </p:txBody>
      </p:sp>
      <p:sp>
        <p:nvSpPr>
          <p:cNvPr id="4" name="Slide Number Placeholder 3"/>
          <p:cNvSpPr>
            <a:spLocks noGrp="1"/>
          </p:cNvSpPr>
          <p:nvPr>
            <p:ph type="sldNum" sz="quarter" idx="12"/>
          </p:nvPr>
        </p:nvSpPr>
        <p:spPr/>
        <p:txBody>
          <a:bodyPr/>
          <a:lstStyle/>
          <a:p>
            <a:fld id="{C4F03884-1DF1-4AED-84B4-D8BD56E012BB}" type="slidenum">
              <a:rPr lang="en-GB" smtClean="0"/>
              <a:t>3</a:t>
            </a:fld>
            <a:endParaRPr lang="en-GB"/>
          </a:p>
        </p:txBody>
      </p:sp>
      <p:pic>
        <p:nvPicPr>
          <p:cNvPr id="5" name="Picture 4"/>
          <p:cNvPicPr>
            <a:picLocks noChangeAspect="1"/>
          </p:cNvPicPr>
          <p:nvPr/>
        </p:nvPicPr>
        <p:blipFill>
          <a:blip r:embed="rId2"/>
          <a:stretch>
            <a:fillRect/>
          </a:stretch>
        </p:blipFill>
        <p:spPr>
          <a:xfrm>
            <a:off x="268224" y="1964174"/>
            <a:ext cx="9639046" cy="1235210"/>
          </a:xfrm>
          <a:prstGeom prst="rect">
            <a:avLst/>
          </a:prstGeom>
        </p:spPr>
      </p:pic>
      <p:sp>
        <p:nvSpPr>
          <p:cNvPr id="3" name="TextBox 2"/>
          <p:cNvSpPr txBox="1"/>
          <p:nvPr/>
        </p:nvSpPr>
        <p:spPr>
          <a:xfrm>
            <a:off x="448437" y="3628034"/>
            <a:ext cx="8247126" cy="923330"/>
          </a:xfrm>
          <a:prstGeom prst="rect">
            <a:avLst/>
          </a:prstGeom>
          <a:noFill/>
        </p:spPr>
        <p:txBody>
          <a:bodyPr wrap="square" rtlCol="0">
            <a:spAutoFit/>
          </a:bodyPr>
          <a:lstStyle/>
          <a:p>
            <a:r>
              <a:rPr lang="en-US" dirty="0"/>
              <a:t>I</a:t>
            </a:r>
            <a:r>
              <a:rPr lang="en-US" dirty="0" smtClean="0"/>
              <a:t>f you multiply the composite signal = [5, 1, 1, -3, 1, -3, -3] with code for C1, to recover C1 message, the product will be = [-1, 1, 1, 1, -1, -1, 1] * </a:t>
            </a:r>
            <a:r>
              <a:rPr lang="en-US" dirty="0"/>
              <a:t>[5, 1, 1, -3, 1, -3, -</a:t>
            </a:r>
            <a:r>
              <a:rPr lang="en-US" dirty="0" smtClean="0"/>
              <a:t>3]</a:t>
            </a:r>
            <a:r>
              <a:rPr lang="en-US" baseline="30000" dirty="0" smtClean="0"/>
              <a:t>T</a:t>
            </a:r>
            <a:r>
              <a:rPr lang="en-US" dirty="0" smtClean="0"/>
              <a:t> = -7 and since this is negative, channel 1 transmitted a 0. Same logic follows for part c.</a:t>
            </a:r>
            <a:endParaRPr lang="en-US" dirty="0"/>
          </a:p>
        </p:txBody>
      </p:sp>
    </p:spTree>
    <p:extLst>
      <p:ext uri="{BB962C8B-B14F-4D97-AF65-F5344CB8AC3E}">
        <p14:creationId xmlns:p14="http://schemas.microsoft.com/office/powerpoint/2010/main" val="10086241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a:t>
            </a:r>
            <a:endParaRPr lang="en-US" dirty="0"/>
          </a:p>
        </p:txBody>
      </p:sp>
      <p:sp>
        <p:nvSpPr>
          <p:cNvPr id="4" name="Slide Number Placeholder 3"/>
          <p:cNvSpPr>
            <a:spLocks noGrp="1"/>
          </p:cNvSpPr>
          <p:nvPr>
            <p:ph type="sldNum" sz="quarter" idx="12"/>
          </p:nvPr>
        </p:nvSpPr>
        <p:spPr/>
        <p:txBody>
          <a:bodyPr/>
          <a:lstStyle/>
          <a:p>
            <a:fld id="{C4F03884-1DF1-4AED-84B4-D8BD56E012BB}" type="slidenum">
              <a:rPr lang="en-GB" smtClean="0"/>
              <a:t>4</a:t>
            </a:fld>
            <a:endParaRPr lang="en-GB"/>
          </a:p>
        </p:txBody>
      </p:sp>
      <p:sp>
        <p:nvSpPr>
          <p:cNvPr id="12" name="Rectangle 11"/>
          <p:cNvSpPr/>
          <p:nvPr/>
        </p:nvSpPr>
        <p:spPr>
          <a:xfrm>
            <a:off x="628650" y="1041505"/>
            <a:ext cx="8161782" cy="3416320"/>
          </a:xfrm>
          <a:prstGeom prst="rect">
            <a:avLst/>
          </a:prstGeom>
        </p:spPr>
        <p:txBody>
          <a:bodyPr wrap="square">
            <a:spAutoFit/>
          </a:bodyPr>
          <a:lstStyle/>
          <a:p>
            <a:r>
              <a:rPr lang="en-US" dirty="0"/>
              <a:t>Consider a receiver implementing microscopic diversity using two antennas. Let the envelope of the signals received by the two antennas at a given time instant be r</a:t>
            </a:r>
            <a:r>
              <a:rPr lang="en-US" baseline="-25000" dirty="0"/>
              <a:t>1</a:t>
            </a:r>
            <a:r>
              <a:rPr lang="en-US" dirty="0"/>
              <a:t> and r</a:t>
            </a:r>
            <a:r>
              <a:rPr lang="en-US" baseline="-25000" dirty="0"/>
              <a:t>2</a:t>
            </a:r>
            <a:r>
              <a:rPr lang="en-US" dirty="0"/>
              <a:t>. Assume the noise at the antennas is uncorrelated and has the same power N. Compute the instantaneous SNR for this time instant at the output of the diversity combiner for selection diversity, equal gain combining, and maximum ratio combining respectively for the following two cases. Assume that u(t), the baseband equivalent transmitted signal, is one for the duration of transmission (this also means that P</a:t>
            </a:r>
            <a:r>
              <a:rPr lang="en-US" baseline="-25000" dirty="0"/>
              <a:t>t</a:t>
            </a:r>
            <a:r>
              <a:rPr lang="en-US" dirty="0"/>
              <a:t> = 1). </a:t>
            </a:r>
            <a:endParaRPr lang="en-US" dirty="0" smtClean="0"/>
          </a:p>
          <a:p>
            <a:endParaRPr lang="en-US" dirty="0" smtClean="0"/>
          </a:p>
          <a:p>
            <a:pPr marL="342900" indent="-342900">
              <a:buAutoNum type="alphaLcParenBoth"/>
            </a:pPr>
            <a:r>
              <a:rPr lang="en-US" dirty="0" smtClean="0"/>
              <a:t>r</a:t>
            </a:r>
            <a:r>
              <a:rPr lang="en-US" baseline="-25000" dirty="0" smtClean="0"/>
              <a:t>1</a:t>
            </a:r>
            <a:r>
              <a:rPr lang="en-US" dirty="0" smtClean="0"/>
              <a:t> </a:t>
            </a:r>
            <a:r>
              <a:rPr lang="en-US" dirty="0"/>
              <a:t>= r</a:t>
            </a:r>
            <a:r>
              <a:rPr lang="en-US" baseline="-25000" dirty="0"/>
              <a:t>2</a:t>
            </a:r>
            <a:r>
              <a:rPr lang="en-US" dirty="0"/>
              <a:t> = r. </a:t>
            </a:r>
            <a:endParaRPr lang="en-US" dirty="0" smtClean="0"/>
          </a:p>
          <a:p>
            <a:pPr marL="342900" indent="-342900">
              <a:buAutoNum type="alphaLcParenBoth"/>
            </a:pPr>
            <a:endParaRPr lang="en-US" dirty="0"/>
          </a:p>
          <a:p>
            <a:pPr marL="342900" indent="-342900">
              <a:buAutoNum type="alphaLcParenBoth"/>
            </a:pPr>
            <a:r>
              <a:rPr lang="en-US" dirty="0" smtClean="0"/>
              <a:t>(</a:t>
            </a:r>
            <a:r>
              <a:rPr lang="en-US" dirty="0"/>
              <a:t>b) r</a:t>
            </a:r>
            <a:r>
              <a:rPr lang="en-US" baseline="-25000" dirty="0"/>
              <a:t>1</a:t>
            </a:r>
            <a:r>
              <a:rPr lang="en-US" dirty="0"/>
              <a:t> ≪ r</a:t>
            </a:r>
            <a:r>
              <a:rPr lang="en-US" baseline="-25000" dirty="0"/>
              <a:t>2</a:t>
            </a:r>
            <a:r>
              <a:rPr lang="en-US" dirty="0"/>
              <a:t> = r.</a:t>
            </a:r>
          </a:p>
        </p:txBody>
      </p:sp>
    </p:spTree>
    <p:extLst>
      <p:ext uri="{BB962C8B-B14F-4D97-AF65-F5344CB8AC3E}">
        <p14:creationId xmlns:p14="http://schemas.microsoft.com/office/powerpoint/2010/main" val="1881879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to Problem 2</a:t>
            </a:r>
            <a:endParaRPr lang="en-US" dirty="0"/>
          </a:p>
        </p:txBody>
      </p:sp>
      <p:sp>
        <p:nvSpPr>
          <p:cNvPr id="4" name="Slide Number Placeholder 3"/>
          <p:cNvSpPr>
            <a:spLocks noGrp="1"/>
          </p:cNvSpPr>
          <p:nvPr>
            <p:ph type="sldNum" sz="quarter" idx="12"/>
          </p:nvPr>
        </p:nvSpPr>
        <p:spPr/>
        <p:txBody>
          <a:bodyPr/>
          <a:lstStyle/>
          <a:p>
            <a:fld id="{C4F03884-1DF1-4AED-84B4-D8BD56E012BB}" type="slidenum">
              <a:rPr lang="en-GB" smtClean="0"/>
              <a:t>5</a:t>
            </a:fld>
            <a:endParaRPr lang="en-GB"/>
          </a:p>
        </p:txBody>
      </p:sp>
      <p:pic>
        <p:nvPicPr>
          <p:cNvPr id="5" name="Picture 4"/>
          <p:cNvPicPr>
            <a:picLocks noChangeAspect="1"/>
          </p:cNvPicPr>
          <p:nvPr/>
        </p:nvPicPr>
        <p:blipFill>
          <a:blip r:embed="rId2"/>
          <a:stretch>
            <a:fillRect/>
          </a:stretch>
        </p:blipFill>
        <p:spPr>
          <a:xfrm>
            <a:off x="1487423" y="1166192"/>
            <a:ext cx="5744079" cy="4423360"/>
          </a:xfrm>
          <a:prstGeom prst="rect">
            <a:avLst/>
          </a:prstGeom>
        </p:spPr>
      </p:pic>
    </p:spTree>
    <p:extLst>
      <p:ext uri="{BB962C8B-B14F-4D97-AF65-F5344CB8AC3E}">
        <p14:creationId xmlns:p14="http://schemas.microsoft.com/office/powerpoint/2010/main" val="12054383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3</a:t>
            </a:r>
            <a:endParaRPr lang="en-US" dirty="0"/>
          </a:p>
        </p:txBody>
      </p:sp>
      <p:sp>
        <p:nvSpPr>
          <p:cNvPr id="4" name="Slide Number Placeholder 3"/>
          <p:cNvSpPr>
            <a:spLocks noGrp="1"/>
          </p:cNvSpPr>
          <p:nvPr>
            <p:ph type="sldNum" sz="quarter" idx="12"/>
          </p:nvPr>
        </p:nvSpPr>
        <p:spPr/>
        <p:txBody>
          <a:bodyPr/>
          <a:lstStyle/>
          <a:p>
            <a:fld id="{C4F03884-1DF1-4AED-84B4-D8BD56E012BB}" type="slidenum">
              <a:rPr lang="en-GB" smtClean="0"/>
              <a:t>6</a:t>
            </a:fld>
            <a:endParaRPr lang="en-GB"/>
          </a:p>
        </p:txBody>
      </p:sp>
      <p:pic>
        <p:nvPicPr>
          <p:cNvPr id="5" name="Picture 4"/>
          <p:cNvPicPr>
            <a:picLocks noChangeAspect="1"/>
          </p:cNvPicPr>
          <p:nvPr/>
        </p:nvPicPr>
        <p:blipFill>
          <a:blip r:embed="rId2"/>
          <a:stretch>
            <a:fillRect/>
          </a:stretch>
        </p:blipFill>
        <p:spPr>
          <a:xfrm>
            <a:off x="776186" y="983033"/>
            <a:ext cx="7453414" cy="1901161"/>
          </a:xfrm>
          <a:prstGeom prst="rect">
            <a:avLst/>
          </a:prstGeom>
        </p:spPr>
      </p:pic>
      <p:sp>
        <p:nvSpPr>
          <p:cNvPr id="7" name="Rectangle 6"/>
          <p:cNvSpPr/>
          <p:nvPr/>
        </p:nvSpPr>
        <p:spPr>
          <a:xfrm>
            <a:off x="3276465" y="1801908"/>
            <a:ext cx="264768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a:stretch>
            <a:fillRect/>
          </a:stretch>
        </p:blipFill>
        <p:spPr>
          <a:xfrm>
            <a:off x="2528404" y="1721796"/>
            <a:ext cx="3191460" cy="967733"/>
          </a:xfrm>
          <a:prstGeom prst="rect">
            <a:avLst/>
          </a:prstGeom>
        </p:spPr>
      </p:pic>
      <p:sp>
        <p:nvSpPr>
          <p:cNvPr id="8" name="Rectangle 7"/>
          <p:cNvSpPr/>
          <p:nvPr/>
        </p:nvSpPr>
        <p:spPr>
          <a:xfrm>
            <a:off x="3365769" y="1748462"/>
            <a:ext cx="321013"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4"/>
          <a:stretch>
            <a:fillRect/>
          </a:stretch>
        </p:blipFill>
        <p:spPr>
          <a:xfrm>
            <a:off x="3401571" y="1912409"/>
            <a:ext cx="249407" cy="605703"/>
          </a:xfrm>
          <a:prstGeom prst="rect">
            <a:avLst/>
          </a:prstGeom>
        </p:spPr>
      </p:pic>
      <p:pic>
        <p:nvPicPr>
          <p:cNvPr id="10" name="Picture 9"/>
          <p:cNvPicPr>
            <a:picLocks noChangeAspect="1"/>
          </p:cNvPicPr>
          <p:nvPr/>
        </p:nvPicPr>
        <p:blipFill>
          <a:blip r:embed="rId5"/>
          <a:stretch>
            <a:fillRect/>
          </a:stretch>
        </p:blipFill>
        <p:spPr>
          <a:xfrm>
            <a:off x="1057004" y="2628613"/>
            <a:ext cx="6657029" cy="2409892"/>
          </a:xfrm>
          <a:prstGeom prst="rect">
            <a:avLst/>
          </a:prstGeom>
        </p:spPr>
      </p:pic>
      <p:sp>
        <p:nvSpPr>
          <p:cNvPr id="11" name="Rectangle 10"/>
          <p:cNvSpPr/>
          <p:nvPr/>
        </p:nvSpPr>
        <p:spPr>
          <a:xfrm>
            <a:off x="4897361" y="2268031"/>
            <a:ext cx="260821" cy="3318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6"/>
          <a:stretch>
            <a:fillRect/>
          </a:stretch>
        </p:blipFill>
        <p:spPr>
          <a:xfrm>
            <a:off x="4991392" y="2208483"/>
            <a:ext cx="206443" cy="283859"/>
          </a:xfrm>
          <a:prstGeom prst="rect">
            <a:avLst/>
          </a:prstGeom>
        </p:spPr>
      </p:pic>
      <p:sp>
        <p:nvSpPr>
          <p:cNvPr id="13" name="Rectangle 12"/>
          <p:cNvSpPr/>
          <p:nvPr/>
        </p:nvSpPr>
        <p:spPr>
          <a:xfrm>
            <a:off x="5646907" y="4346616"/>
            <a:ext cx="189689" cy="3032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a:blip r:embed="rId7"/>
          <a:stretch>
            <a:fillRect/>
          </a:stretch>
        </p:blipFill>
        <p:spPr>
          <a:xfrm>
            <a:off x="5611717" y="4389755"/>
            <a:ext cx="260067" cy="260067"/>
          </a:xfrm>
          <a:prstGeom prst="rect">
            <a:avLst/>
          </a:prstGeom>
        </p:spPr>
      </p:pic>
      <p:sp>
        <p:nvSpPr>
          <p:cNvPr id="15" name="Rectangle 14"/>
          <p:cNvSpPr/>
          <p:nvPr/>
        </p:nvSpPr>
        <p:spPr>
          <a:xfrm>
            <a:off x="5671226" y="4717409"/>
            <a:ext cx="252919" cy="2339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p:cNvPicPr>
            <a:picLocks noChangeAspect="1"/>
          </p:cNvPicPr>
          <p:nvPr/>
        </p:nvPicPr>
        <p:blipFill>
          <a:blip r:embed="rId8"/>
          <a:stretch>
            <a:fillRect/>
          </a:stretch>
        </p:blipFill>
        <p:spPr>
          <a:xfrm>
            <a:off x="5690682" y="4684280"/>
            <a:ext cx="260067" cy="260067"/>
          </a:xfrm>
          <a:prstGeom prst="rect">
            <a:avLst/>
          </a:prstGeom>
        </p:spPr>
      </p:pic>
      <p:pic>
        <p:nvPicPr>
          <p:cNvPr id="17" name="Picture 16"/>
          <p:cNvPicPr>
            <a:picLocks noChangeAspect="1"/>
          </p:cNvPicPr>
          <p:nvPr/>
        </p:nvPicPr>
        <p:blipFill>
          <a:blip r:embed="rId9"/>
          <a:stretch>
            <a:fillRect/>
          </a:stretch>
        </p:blipFill>
        <p:spPr>
          <a:xfrm>
            <a:off x="887793" y="5371868"/>
            <a:ext cx="6826240" cy="986684"/>
          </a:xfrm>
          <a:prstGeom prst="rect">
            <a:avLst/>
          </a:prstGeom>
        </p:spPr>
      </p:pic>
    </p:spTree>
    <p:extLst>
      <p:ext uri="{BB962C8B-B14F-4D97-AF65-F5344CB8AC3E}">
        <p14:creationId xmlns:p14="http://schemas.microsoft.com/office/powerpoint/2010/main" val="16750849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to Problem 3</a:t>
            </a:r>
            <a:endParaRPr lang="en-US" dirty="0"/>
          </a:p>
        </p:txBody>
      </p:sp>
      <p:sp>
        <p:nvSpPr>
          <p:cNvPr id="4" name="Slide Number Placeholder 3"/>
          <p:cNvSpPr>
            <a:spLocks noGrp="1"/>
          </p:cNvSpPr>
          <p:nvPr>
            <p:ph type="sldNum" sz="quarter" idx="12"/>
          </p:nvPr>
        </p:nvSpPr>
        <p:spPr/>
        <p:txBody>
          <a:bodyPr/>
          <a:lstStyle/>
          <a:p>
            <a:fld id="{C4F03884-1DF1-4AED-84B4-D8BD56E012BB}" type="slidenum">
              <a:rPr lang="en-GB" smtClean="0"/>
              <a:t>7</a:t>
            </a:fld>
            <a:endParaRPr lang="en-GB"/>
          </a:p>
        </p:txBody>
      </p:sp>
      <p:pic>
        <p:nvPicPr>
          <p:cNvPr id="5" name="Picture 4"/>
          <p:cNvPicPr>
            <a:picLocks noChangeAspect="1"/>
          </p:cNvPicPr>
          <p:nvPr/>
        </p:nvPicPr>
        <p:blipFill>
          <a:blip r:embed="rId2"/>
          <a:stretch>
            <a:fillRect/>
          </a:stretch>
        </p:blipFill>
        <p:spPr>
          <a:xfrm>
            <a:off x="667255" y="1517515"/>
            <a:ext cx="7988333" cy="3910519"/>
          </a:xfrm>
          <a:prstGeom prst="rect">
            <a:avLst/>
          </a:prstGeom>
        </p:spPr>
      </p:pic>
      <p:sp>
        <p:nvSpPr>
          <p:cNvPr id="6" name="Rectangle 5"/>
          <p:cNvSpPr/>
          <p:nvPr/>
        </p:nvSpPr>
        <p:spPr>
          <a:xfrm>
            <a:off x="667254" y="1517515"/>
            <a:ext cx="7848095" cy="34113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914864" y="1040737"/>
            <a:ext cx="6746023" cy="3888102"/>
          </a:xfrm>
          <a:prstGeom prst="rect">
            <a:avLst/>
          </a:prstGeom>
        </p:spPr>
      </p:pic>
    </p:spTree>
    <p:extLst>
      <p:ext uri="{BB962C8B-B14F-4D97-AF65-F5344CB8AC3E}">
        <p14:creationId xmlns:p14="http://schemas.microsoft.com/office/powerpoint/2010/main" val="13012077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4</a:t>
            </a:r>
            <a:endParaRPr lang="en-US" dirty="0"/>
          </a:p>
        </p:txBody>
      </p:sp>
      <p:sp>
        <p:nvSpPr>
          <p:cNvPr id="4" name="Slide Number Placeholder 3"/>
          <p:cNvSpPr>
            <a:spLocks noGrp="1"/>
          </p:cNvSpPr>
          <p:nvPr>
            <p:ph type="sldNum" sz="quarter" idx="12"/>
          </p:nvPr>
        </p:nvSpPr>
        <p:spPr/>
        <p:txBody>
          <a:bodyPr/>
          <a:lstStyle/>
          <a:p>
            <a:fld id="{C4F03884-1DF1-4AED-84B4-D8BD56E012BB}" type="slidenum">
              <a:rPr lang="en-GB" smtClean="0"/>
              <a:t>8</a:t>
            </a:fld>
            <a:endParaRPr lang="en-GB"/>
          </a:p>
        </p:txBody>
      </p:sp>
      <p:pic>
        <p:nvPicPr>
          <p:cNvPr id="7" name="Picture 6"/>
          <p:cNvPicPr>
            <a:picLocks noChangeAspect="1"/>
          </p:cNvPicPr>
          <p:nvPr/>
        </p:nvPicPr>
        <p:blipFill>
          <a:blip r:embed="rId2"/>
          <a:stretch>
            <a:fillRect/>
          </a:stretch>
        </p:blipFill>
        <p:spPr>
          <a:xfrm>
            <a:off x="628650" y="999744"/>
            <a:ext cx="8345659" cy="2560320"/>
          </a:xfrm>
          <a:prstGeom prst="rect">
            <a:avLst/>
          </a:prstGeom>
        </p:spPr>
      </p:pic>
      <p:pic>
        <p:nvPicPr>
          <p:cNvPr id="8" name="Picture 7"/>
          <p:cNvPicPr>
            <a:picLocks noChangeAspect="1"/>
          </p:cNvPicPr>
          <p:nvPr/>
        </p:nvPicPr>
        <p:blipFill>
          <a:blip r:embed="rId3"/>
          <a:stretch>
            <a:fillRect/>
          </a:stretch>
        </p:blipFill>
        <p:spPr>
          <a:xfrm>
            <a:off x="966724" y="3462528"/>
            <a:ext cx="7811516" cy="533706"/>
          </a:xfrm>
          <a:prstGeom prst="rect">
            <a:avLst/>
          </a:prstGeom>
        </p:spPr>
      </p:pic>
    </p:spTree>
    <p:extLst>
      <p:ext uri="{BB962C8B-B14F-4D97-AF65-F5344CB8AC3E}">
        <p14:creationId xmlns:p14="http://schemas.microsoft.com/office/powerpoint/2010/main" val="3461141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to Problem 4</a:t>
            </a:r>
            <a:endParaRPr lang="en-US" dirty="0"/>
          </a:p>
        </p:txBody>
      </p:sp>
      <p:sp>
        <p:nvSpPr>
          <p:cNvPr id="4" name="Slide Number Placeholder 3"/>
          <p:cNvSpPr>
            <a:spLocks noGrp="1"/>
          </p:cNvSpPr>
          <p:nvPr>
            <p:ph type="sldNum" sz="quarter" idx="12"/>
          </p:nvPr>
        </p:nvSpPr>
        <p:spPr/>
        <p:txBody>
          <a:bodyPr/>
          <a:lstStyle/>
          <a:p>
            <a:fld id="{C4F03884-1DF1-4AED-84B4-D8BD56E012BB}" type="slidenum">
              <a:rPr lang="en-GB" smtClean="0"/>
              <a:t>9</a:t>
            </a:fld>
            <a:endParaRPr lang="en-GB"/>
          </a:p>
        </p:txBody>
      </p:sp>
      <p:pic>
        <p:nvPicPr>
          <p:cNvPr id="5" name="Picture 4"/>
          <p:cNvPicPr>
            <a:picLocks noChangeAspect="1"/>
          </p:cNvPicPr>
          <p:nvPr/>
        </p:nvPicPr>
        <p:blipFill>
          <a:blip r:embed="rId2"/>
          <a:stretch>
            <a:fillRect/>
          </a:stretch>
        </p:blipFill>
        <p:spPr>
          <a:xfrm>
            <a:off x="360356" y="1166192"/>
            <a:ext cx="8923416" cy="4230624"/>
          </a:xfrm>
          <a:prstGeom prst="rect">
            <a:avLst/>
          </a:prstGeom>
        </p:spPr>
      </p:pic>
    </p:spTree>
    <p:extLst>
      <p:ext uri="{BB962C8B-B14F-4D97-AF65-F5344CB8AC3E}">
        <p14:creationId xmlns:p14="http://schemas.microsoft.com/office/powerpoint/2010/main" val="112371023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10538</TotalTime>
  <Words>337</Words>
  <Application>Microsoft Macintosh PowerPoint</Application>
  <PresentationFormat>On-screen Show (4:3)</PresentationFormat>
  <Paragraphs>30</Paragraphs>
  <Slides>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Times</vt:lpstr>
      <vt:lpstr>Office Theme</vt:lpstr>
      <vt:lpstr>Tutorial 2</vt:lpstr>
      <vt:lpstr>Problem 1</vt:lpstr>
      <vt:lpstr>Solution to Problem 1</vt:lpstr>
      <vt:lpstr>Problem 2</vt:lpstr>
      <vt:lpstr>Solution to Problem 2</vt:lpstr>
      <vt:lpstr>Problem 3</vt:lpstr>
      <vt:lpstr>Solution to Problem 3</vt:lpstr>
      <vt:lpstr>Problem 4</vt:lpstr>
      <vt:lpstr>Solution to Problem 4</vt:lpstr>
    </vt:vector>
  </TitlesOfParts>
  <Company>UCD</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Hamed Ahmadi</dc:creator>
  <cp:lastModifiedBy>Avishek Nag</cp:lastModifiedBy>
  <cp:revision>127</cp:revision>
  <cp:lastPrinted>2019-11-27T01:28:58Z</cp:lastPrinted>
  <dcterms:created xsi:type="dcterms:W3CDTF">2016-07-04T19:24:46Z</dcterms:created>
  <dcterms:modified xsi:type="dcterms:W3CDTF">2019-12-01T07:52:01Z</dcterms:modified>
</cp:coreProperties>
</file>

<file path=docProps/thumbnail.jpeg>
</file>